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0" r:id="rId2"/>
    <p:sldId id="256" r:id="rId3"/>
    <p:sldId id="259" r:id="rId4"/>
    <p:sldId id="263" r:id="rId5"/>
    <p:sldId id="261" r:id="rId6"/>
    <p:sldId id="257" r:id="rId7"/>
    <p:sldId id="258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B768-4A71-4A5D-909F-066CCC84AE6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0434-A46B-426F-A1AB-604C4AA053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603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0434-A46B-426F-A1AB-604C4AA053B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04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F34B97D-FE3D-4D4E-80D9-88F6967C05A2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AE2091B-2934-44B0-90AB-9EAA3276DA1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Estimados padres y apoderados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En estos tiempos en que estamos viviendo una situación muy particular, los expertos recomiendan: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s-CL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antener una </a:t>
            </a:r>
            <a:r>
              <a:rPr lang="es-CL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rutina diaria</a:t>
            </a:r>
            <a:r>
              <a:rPr lang="es-CL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tanto para los adultos como para los niños y </a:t>
            </a:r>
            <a:r>
              <a:rPr lang="es-CL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adolescentes</a:t>
            </a:r>
            <a:r>
              <a:rPr lang="es-CL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mínimo de orden es necesario, pero también hay que abrirse a la posibilidad de ser flexibles y no sobrecargarse como padres.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s-CL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xpresar y manifestar apoyo y acompañamiento a los hijos e hijas.</a:t>
            </a:r>
            <a:endParaRPr lang="es-C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8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2132856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Recomendaciones para padres y apoderados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7200" y="4725144"/>
            <a:ext cx="5712179" cy="535478"/>
          </a:xfrm>
        </p:spPr>
        <p:txBody>
          <a:bodyPr>
            <a:normAutofit fontScale="62500" lnSpcReduction="20000"/>
          </a:bodyPr>
          <a:lstStyle/>
          <a:p>
            <a:r>
              <a:rPr lang="es-CL" b="1" dirty="0" smtClean="0"/>
              <a:t>DEPARTAMENTO DE ORIENTACIÓN</a:t>
            </a:r>
          </a:p>
          <a:p>
            <a:r>
              <a:rPr lang="es-CL" b="1" dirty="0" smtClean="0"/>
              <a:t> 2020</a:t>
            </a:r>
            <a:endParaRPr lang="es-C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083827"/>
            <a:ext cx="1968204" cy="83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67188"/>
            <a:ext cx="1943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9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¿Cómo mantener una rutina diaria?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Según la edad, establezca o acuerde con sus hijos e hijas, horarios diarios para:</a:t>
            </a:r>
          </a:p>
          <a:p>
            <a:r>
              <a:rPr lang="es-CL" dirty="0" smtClean="0"/>
              <a:t>Levantarse</a:t>
            </a:r>
          </a:p>
          <a:p>
            <a:r>
              <a:rPr lang="es-CL" dirty="0" smtClean="0"/>
              <a:t>Alimentarse</a:t>
            </a:r>
          </a:p>
          <a:p>
            <a:r>
              <a:rPr lang="es-CL" dirty="0" smtClean="0"/>
              <a:t>Estudiar</a:t>
            </a:r>
          </a:p>
          <a:p>
            <a:r>
              <a:rPr lang="es-CL" dirty="0" smtClean="0"/>
              <a:t>Recrearse</a:t>
            </a:r>
          </a:p>
          <a:p>
            <a:r>
              <a:rPr lang="es-CL" dirty="0" smtClean="0"/>
              <a:t>Hacer actividad física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376264" cy="226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6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08946"/>
            <a:ext cx="6192688" cy="529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48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Un ejemplo de rutina diaria…</a:t>
            </a:r>
            <a:br>
              <a:rPr lang="es-CL" sz="3200" dirty="0" smtClean="0"/>
            </a:b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052736"/>
            <a:ext cx="597666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400" dirty="0" smtClean="0"/>
              <a:t>8.15 – 9.30 / Levantarse , asearse  y tomar desayuno</a:t>
            </a:r>
          </a:p>
          <a:p>
            <a:pPr marL="0" indent="0">
              <a:buNone/>
            </a:pPr>
            <a:r>
              <a:rPr lang="es-CL" sz="2400" dirty="0" smtClean="0"/>
              <a:t>9.30 – 10. 15/ Actividad física</a:t>
            </a:r>
          </a:p>
          <a:p>
            <a:pPr marL="0" indent="0">
              <a:buNone/>
            </a:pPr>
            <a:r>
              <a:rPr lang="es-CL" sz="2400" dirty="0" smtClean="0"/>
              <a:t>10.15 – 11.15 / Actividades  pedagógicas</a:t>
            </a:r>
          </a:p>
          <a:p>
            <a:pPr marL="0" indent="0">
              <a:buNone/>
            </a:pPr>
            <a:r>
              <a:rPr lang="es-CL" sz="2400" dirty="0" smtClean="0"/>
              <a:t>11.15 – 11.30 / Recreo y colación saludable</a:t>
            </a:r>
          </a:p>
          <a:p>
            <a:pPr marL="0" indent="0">
              <a:buNone/>
            </a:pPr>
            <a:r>
              <a:rPr lang="es-CL" sz="2400" dirty="0" smtClean="0"/>
              <a:t>11.30 – 12.30/ Actividades  pedagógicas</a:t>
            </a:r>
          </a:p>
          <a:p>
            <a:pPr marL="0" indent="0">
              <a:buNone/>
            </a:pPr>
            <a:r>
              <a:rPr lang="es-CL" sz="2400" dirty="0" smtClean="0"/>
              <a:t>12.30 – 14.00 / Almuerzo y descanso</a:t>
            </a:r>
          </a:p>
          <a:p>
            <a:pPr marL="0" indent="0">
              <a:buNone/>
            </a:pPr>
            <a:r>
              <a:rPr lang="es-CL" sz="2400" dirty="0" smtClean="0"/>
              <a:t>14.00 – 14.30 / Apoyo a labores del hogar,  limpieza y orden de su dormitorio o áreas comunes dentro de la casa</a:t>
            </a:r>
          </a:p>
          <a:p>
            <a:pPr marL="0" indent="0">
              <a:buNone/>
            </a:pPr>
            <a:r>
              <a:rPr lang="es-CL" sz="2400" dirty="0" smtClean="0"/>
              <a:t>14.30 – 15.00 / Colación y recreo</a:t>
            </a:r>
          </a:p>
          <a:p>
            <a:pPr marL="0" indent="0">
              <a:buNone/>
            </a:pPr>
            <a:r>
              <a:rPr lang="es-CL" sz="2400" dirty="0" smtClean="0"/>
              <a:t>15.00 – 15.30 / Actividad física</a:t>
            </a:r>
          </a:p>
          <a:p>
            <a:pPr marL="0" indent="0">
              <a:buNone/>
            </a:pPr>
            <a:endParaRPr lang="es-CL" sz="1800" dirty="0" smtClean="0"/>
          </a:p>
        </p:txBody>
      </p:sp>
    </p:spTree>
    <p:extLst>
      <p:ext uri="{BB962C8B-B14F-4D97-AF65-F5344CB8AC3E}">
        <p14:creationId xmlns:p14="http://schemas.microsoft.com/office/powerpoint/2010/main" val="346804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¿Qué hacer frente problemas de </a:t>
            </a:r>
            <a:r>
              <a:rPr lang="es-CL" sz="3200" dirty="0" smtClean="0"/>
              <a:t>comportamiento </a:t>
            </a:r>
            <a:r>
              <a:rPr lang="es-CL" sz="3200" dirty="0"/>
              <a:t>de los hijos e hijas</a:t>
            </a:r>
            <a:r>
              <a:rPr lang="es-CL" sz="3200" dirty="0" smtClean="0"/>
              <a:t>?</a:t>
            </a:r>
            <a:endParaRPr lang="es-CL" sz="3200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561584" cy="36027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dirty="0" smtClean="0"/>
              <a:t>	Puede ser que en estos días los niños, niñas y adolescentes presenten ansiedad o enojo, pues no pueden hacer sus actividades con normalidad, lo que es esperable bajo las circunstancias que estamos viviendo.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068960"/>
            <a:ext cx="2480209" cy="286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00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¿Qué necesitan nuestros niños, niñas y adolescentes?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L" dirty="0" smtClean="0"/>
              <a:t> Sentirse consolados, cuidados y amados.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dirty="0" smtClean="0"/>
              <a:t>Sentir que todo va a estar bien.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dirty="0" smtClean="0"/>
              <a:t>Que se les explique los motivos por cuáles es necesario mantenerse en casa.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dirty="0" smtClean="0"/>
              <a:t>Comprender que es responsabilidad de todos, niños y adultos, cuidarse y cuidarnos.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68985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36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155</TotalTime>
  <Words>201</Words>
  <Application>Microsoft Office PowerPoint</Application>
  <PresentationFormat>Presentación en pantalla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Chincheta</vt:lpstr>
      <vt:lpstr>Estimados padres y apoderados</vt:lpstr>
      <vt:lpstr>Recomendaciones para padres y apoderados</vt:lpstr>
      <vt:lpstr>¿Cómo mantener una rutina diaria?</vt:lpstr>
      <vt:lpstr>Presentación de PowerPoint</vt:lpstr>
      <vt:lpstr>Un ejemplo de rutina diaria… </vt:lpstr>
      <vt:lpstr>¿Qué hacer frente problemas de comportamiento de los hijos e hijas?</vt:lpstr>
      <vt:lpstr>¿Qué necesitan nuestros niños, niñas y adolescentes?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RECOMENDACIONES PARA PADRES Y APODERADOS</dc:title>
  <dc:creator>alumno</dc:creator>
  <cp:lastModifiedBy>Eduardo</cp:lastModifiedBy>
  <cp:revision>13</cp:revision>
  <dcterms:created xsi:type="dcterms:W3CDTF">2020-03-27T23:02:39Z</dcterms:created>
  <dcterms:modified xsi:type="dcterms:W3CDTF">2020-04-07T15:22:21Z</dcterms:modified>
</cp:coreProperties>
</file>